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70" r:id="rId3"/>
    <p:sldId id="256" r:id="rId4"/>
    <p:sldId id="260" r:id="rId5"/>
    <p:sldId id="261" r:id="rId6"/>
    <p:sldId id="263" r:id="rId7"/>
    <p:sldId id="273" r:id="rId8"/>
    <p:sldId id="274" r:id="rId9"/>
    <p:sldId id="275" r:id="rId10"/>
    <p:sldId id="276" r:id="rId11"/>
    <p:sldId id="277" r:id="rId12"/>
    <p:sldId id="271" r:id="rId13"/>
  </p:sldIdLst>
  <p:sldSz cx="9144000" cy="5715000" type="screen16x1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100" d="100"/>
          <a:sy n="100" d="100"/>
        </p:scale>
        <p:origin x="-946" y="-48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775355"/>
            <a:ext cx="7772400" cy="1225021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238500"/>
            <a:ext cx="6400800" cy="14605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70940471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10498346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28865"/>
            <a:ext cx="2057400" cy="4876271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28865"/>
            <a:ext cx="6019800" cy="4876271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07487067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73453437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76632672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333500"/>
            <a:ext cx="4038600" cy="377163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926085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9644770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39664361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63500824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64754621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3052087155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D0A754-F9BF-4A3A-9D85-B050D389EEC2}" type="datetimeFigureOut">
              <a:rPr lang="ko-KR" altLang="en-US" smtClean="0"/>
              <a:pPr/>
              <a:t>2019-12-18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A37708-FAA4-4328-BE62-9A140206196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873488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="" xmlns:p14="http://schemas.microsoft.com/office/powerpoint/2010/main" Requires="p14">
      <p:transition spd="slow" p14:dur="2300">
        <p:push/>
      </p:transition>
    </mc:Choice>
    <mc:Fallback>
      <p:transition spd="slow">
        <p:push/>
      </p:transition>
    </mc:Fallback>
  </mc:AlternateConten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WzAjWRst5Ko&amp;feature=youtu.be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www.google.co.kr/url?sa=i&amp;rct=j&amp;q=&amp;esrc=s&amp;source=images&amp;cd=&amp;cad=rja&amp;uact=8&amp;ved=0ahUKEwjmhNiDzpfXAhXJe7wKHfhdBRQQjRwIBw&amp;url=https://brunch.co.kr/@nbjoaofficial/5&amp;psig=AOvVaw1YNXgXavUuSoPw4s7RD47n&amp;ust=1509427565730329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"/>
            <a:ext cx="9144000" cy="571195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44787" y="1859948"/>
            <a:ext cx="3676006" cy="111825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>
              <a:lnSpc>
                <a:spcPts val="4000"/>
              </a:lnSpc>
            </a:pPr>
            <a:r>
              <a:rPr lang="ko-KR" altLang="en-US" sz="4400" dirty="0" err="1" smtClean="0">
                <a:solidFill>
                  <a:schemeClr val="bg1"/>
                </a:solidFill>
                <a:latin typeface="Moose" panose="02000603000000000000" pitchFamily="2" charset="0"/>
                <a:cs typeface="Times New Roman" panose="02020603050405020304" pitchFamily="18" charset="0"/>
              </a:rPr>
              <a:t>모바일</a:t>
            </a:r>
            <a:r>
              <a:rPr lang="ko-KR" altLang="en-US" sz="4400" dirty="0" smtClean="0">
                <a:solidFill>
                  <a:schemeClr val="bg1"/>
                </a:solidFill>
                <a:latin typeface="Moose" panose="02000603000000000000" pitchFamily="2" charset="0"/>
                <a:cs typeface="Times New Roman" panose="02020603050405020304" pitchFamily="18" charset="0"/>
              </a:rPr>
              <a:t> 서버 </a:t>
            </a:r>
            <a:endParaRPr lang="en-US" altLang="ko-KR" sz="4400" dirty="0" smtClean="0">
              <a:solidFill>
                <a:schemeClr val="bg1"/>
              </a:solidFill>
              <a:latin typeface="Moose" panose="02000603000000000000" pitchFamily="2" charset="0"/>
              <a:cs typeface="Times New Roman" panose="02020603050405020304" pitchFamily="18" charset="0"/>
            </a:endParaRPr>
          </a:p>
          <a:p>
            <a:pPr>
              <a:lnSpc>
                <a:spcPts val="4000"/>
              </a:lnSpc>
            </a:pPr>
            <a:r>
              <a:rPr lang="ko-KR" altLang="en-US" sz="4400" dirty="0" smtClean="0">
                <a:solidFill>
                  <a:schemeClr val="bg1"/>
                </a:solidFill>
                <a:latin typeface="Moose" panose="02000603000000000000" pitchFamily="2" charset="0"/>
                <a:cs typeface="Times New Roman" panose="02020603050405020304" pitchFamily="18" charset="0"/>
              </a:rPr>
              <a:t>기말 발표 </a:t>
            </a:r>
            <a:r>
              <a:rPr lang="en-US" altLang="ko-KR" sz="4400" dirty="0" smtClean="0">
                <a:solidFill>
                  <a:schemeClr val="bg1"/>
                </a:solidFill>
                <a:latin typeface="Moose" panose="02000603000000000000" pitchFamily="2" charset="0"/>
                <a:cs typeface="Times New Roman" panose="02020603050405020304" pitchFamily="18" charset="0"/>
              </a:rPr>
              <a:t>PPT</a:t>
            </a:r>
          </a:p>
        </p:txBody>
      </p:sp>
      <p:cxnSp>
        <p:nvCxnSpPr>
          <p:cNvPr id="9" name="직선 연결선 8"/>
          <p:cNvCxnSpPr/>
          <p:nvPr/>
        </p:nvCxnSpPr>
        <p:spPr>
          <a:xfrm>
            <a:off x="539552" y="3001516"/>
            <a:ext cx="792088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543375" y="4729708"/>
            <a:ext cx="1128450" cy="33855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r"/>
            <a:r>
              <a:rPr lang="en-US" altLang="ko-KR" sz="16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Times New Roman" panose="02020603050405020304" pitchFamily="18" charset="0"/>
              </a:rPr>
              <a:t>Team. 268</a:t>
            </a:r>
          </a:p>
        </p:txBody>
      </p:sp>
    </p:spTree>
    <p:extLst>
      <p:ext uri="{BB962C8B-B14F-4D97-AF65-F5344CB8AC3E}">
        <p14:creationId xmlns="" xmlns:p14="http://schemas.microsoft.com/office/powerpoint/2010/main" val="43325362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med" p14:dur="700" advTm="4000">
        <p:fade/>
      </p:transition>
    </mc:Choice>
    <mc:Fallback>
      <p:transition spd="med" advTm="4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714360"/>
            <a:ext cx="9144000" cy="4114800"/>
          </a:xfrm>
          <a:prstGeom prst="rect">
            <a:avLst/>
          </a:prstGeom>
          <a:gradFill>
            <a:gsLst>
              <a:gs pos="0">
                <a:schemeClr val="bg1">
                  <a:lumMod val="0"/>
                  <a:alpha val="68000"/>
                </a:schemeClr>
              </a:gs>
              <a:gs pos="100000">
                <a:srgbClr val="EAEAEA">
                  <a:alpha val="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1952"/>
          </a:xfrm>
          <a:prstGeom prst="rect">
            <a:avLst/>
          </a:prstGeom>
        </p:spPr>
      </p:pic>
      <p:pic>
        <p:nvPicPr>
          <p:cNvPr id="5122" name="Picture 2" descr="C:\Users\Positive\Desktop\p5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2201863" y="-236538"/>
            <a:ext cx="12192001" cy="6858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86452460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714360"/>
            <a:ext cx="9144000" cy="4114800"/>
          </a:xfrm>
          <a:prstGeom prst="rect">
            <a:avLst/>
          </a:prstGeom>
          <a:gradFill>
            <a:gsLst>
              <a:gs pos="0">
                <a:schemeClr val="bg1">
                  <a:lumMod val="0"/>
                  <a:alpha val="68000"/>
                </a:schemeClr>
              </a:gs>
              <a:gs pos="100000">
                <a:srgbClr val="EAEAEA">
                  <a:alpha val="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19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7158" y="857236"/>
            <a:ext cx="2321469" cy="60529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pPr>
              <a:lnSpc>
                <a:spcPts val="4000"/>
              </a:lnSpc>
            </a:pPr>
            <a:r>
              <a:rPr lang="en-US" altLang="ko-KR" sz="3200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4. </a:t>
            </a:r>
            <a:r>
              <a:rPr lang="ko-KR" altLang="en-US" sz="3200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시연 영상</a:t>
            </a:r>
            <a:r>
              <a:rPr lang="en-US" altLang="ko-KR" sz="3200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8596" y="2571748"/>
            <a:ext cx="8072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https://www.youtube.com/watch?v=WzAjWRst5Ko&amp;feature=youtu.be</a:t>
            </a:r>
            <a:endParaRPr lang="ko-KR" altLang="en-US" dirty="0"/>
          </a:p>
        </p:txBody>
      </p:sp>
    </p:spTree>
    <p:extLst>
      <p:ext uri="{BB962C8B-B14F-4D97-AF65-F5344CB8AC3E}">
        <p14:creationId xmlns="" xmlns:p14="http://schemas.microsoft.com/office/powerpoint/2010/main" val="286452460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39" y="0"/>
            <a:ext cx="8551122" cy="5715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70678" b="5643"/>
          <a:stretch/>
        </p:blipFill>
        <p:spPr>
          <a:xfrm flipH="1">
            <a:off x="0" y="4038600"/>
            <a:ext cx="9144000" cy="13525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050591" y="2422029"/>
            <a:ext cx="3042821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>
              <a:lnSpc>
                <a:spcPts val="4000"/>
              </a:lnSpc>
            </a:pPr>
            <a:r>
              <a:rPr lang="en-US" altLang="ko-KR" sz="4400" dirty="0" smtClean="0">
                <a:latin typeface="Moose" panose="02000603000000000000" pitchFamily="2" charset="0"/>
                <a:cs typeface="Times New Roman" panose="02020603050405020304" pitchFamily="18" charset="0"/>
              </a:rPr>
              <a:t>Thank you</a:t>
            </a:r>
          </a:p>
        </p:txBody>
      </p:sp>
    </p:spTree>
    <p:extLst>
      <p:ext uri="{BB962C8B-B14F-4D97-AF65-F5344CB8AC3E}">
        <p14:creationId xmlns="" xmlns:p14="http://schemas.microsoft.com/office/powerpoint/2010/main" val="306896317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 advTm="50000">
        <p:push/>
      </p:transition>
    </mc:Choice>
    <mc:Fallback>
      <p:transition spd="slow" advTm="50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39" y="0"/>
            <a:ext cx="8551122" cy="57150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t="70678" b="5643"/>
          <a:stretch/>
        </p:blipFill>
        <p:spPr>
          <a:xfrm>
            <a:off x="0" y="4038600"/>
            <a:ext cx="9144000" cy="13525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9512" y="1191251"/>
            <a:ext cx="2411238" cy="64633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>
              <a:lnSpc>
                <a:spcPts val="4000"/>
              </a:lnSpc>
            </a:pPr>
            <a:r>
              <a:rPr lang="en-US" altLang="ko-KR" sz="4400" dirty="0" smtClean="0">
                <a:latin typeface="Moose" panose="02000603000000000000" pitchFamily="2" charset="0"/>
                <a:cs typeface="Times New Roman" panose="02020603050405020304" pitchFamily="18" charset="0"/>
              </a:rPr>
              <a:t>contents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9625" y="1832545"/>
            <a:ext cx="1582484" cy="134312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spc="300" dirty="0" smtClean="0"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개요</a:t>
            </a:r>
            <a:endParaRPr lang="en-US" altLang="ko-KR" sz="1400" spc="300" dirty="0" smtClean="0">
              <a:latin typeface="한컴 윤체 L" pitchFamily="18" charset="-127"/>
              <a:ea typeface="한컴 윤체 L" pitchFamily="18" charset="-127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spc="300" dirty="0" smtClean="0"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개발목표</a:t>
            </a:r>
            <a:endParaRPr lang="en-US" altLang="ko-KR" sz="1400" spc="300" dirty="0" smtClean="0">
              <a:latin typeface="한컴 윤체 L" pitchFamily="18" charset="-127"/>
              <a:ea typeface="한컴 윤체 L" pitchFamily="18" charset="-127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spc="300" dirty="0" err="1" smtClean="0"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블로그</a:t>
            </a:r>
            <a:r>
              <a:rPr lang="ko-KR" altLang="en-US" sz="1400" spc="300" dirty="0" smtClean="0"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 구조</a:t>
            </a:r>
            <a:endParaRPr lang="en-US" altLang="ko-KR" sz="1400" spc="300" dirty="0" smtClean="0">
              <a:latin typeface="한컴 윤체 L" pitchFamily="18" charset="-127"/>
              <a:ea typeface="한컴 윤체 L" pitchFamily="18" charset="-127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400" spc="300" dirty="0" smtClean="0"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시연영상</a:t>
            </a:r>
            <a:endParaRPr lang="en-US" altLang="ko-KR" sz="1400" spc="300" dirty="0" smtClean="0">
              <a:latin typeface="한컴 윤체 L" pitchFamily="18" charset="-127"/>
              <a:ea typeface="한컴 윤체 L" pitchFamily="18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61015998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Tm="3000">
        <p14:window/>
      </p:transition>
    </mc:Choice>
    <mc:Fallback>
      <p:transition spd="slow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sharpenSoften amount="9000"/>
                    </a14:imgEffect>
                    <a14:imgEffect>
                      <a14:colorTemperature colorTemp="5750"/>
                    </a14:imgEffect>
                    <a14:imgEffect>
                      <a14:saturation sat="0"/>
                    </a14:imgEffect>
                    <a14:imgEffect>
                      <a14:brightnessContrast bright="-47000" contrast="-4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 t="8093" b="7468"/>
          <a:stretch/>
        </p:blipFill>
        <p:spPr>
          <a:xfrm>
            <a:off x="179512" y="815340"/>
            <a:ext cx="8950756" cy="4114800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195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14282" y="928674"/>
            <a:ext cx="1298752" cy="56592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>
              <a:lnSpc>
                <a:spcPts val="4000"/>
              </a:lnSpc>
            </a:pPr>
            <a:r>
              <a:rPr lang="en-US" altLang="ko-KR" sz="3200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1. </a:t>
            </a:r>
            <a:r>
              <a:rPr lang="ko-KR" altLang="en-US" sz="3200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개요</a:t>
            </a:r>
            <a:endParaRPr lang="en-US" altLang="ko-KR" sz="3200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85984" y="2071682"/>
            <a:ext cx="6357982" cy="218521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squar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평소</a:t>
            </a:r>
            <a:endParaRPr lang="en-US" altLang="ko-KR" sz="20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endParaRPr lang="en-US" altLang="ko-KR" sz="20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영화를 즐겨보며 </a:t>
            </a:r>
            <a:endParaRPr lang="en-US" altLang="ko-KR" sz="16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영화에 대한 정보를 사람들에게 공유하고 싶었고 </a:t>
            </a:r>
            <a:endParaRPr lang="en-US" altLang="ko-KR" sz="16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인터넷으로 </a:t>
            </a:r>
            <a:r>
              <a:rPr lang="ko-KR" altLang="en-US" sz="1600" b="1" dirty="0" err="1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블로그를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 만들어 운영하여</a:t>
            </a:r>
            <a:endParaRPr lang="en-US" altLang="ko-KR" sz="16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나의 추천영화</a:t>
            </a:r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, 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줄거리</a:t>
            </a:r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, </a:t>
            </a:r>
            <a:r>
              <a:rPr lang="ko-KR" altLang="en-US" sz="1600" b="1" dirty="0" err="1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명장면</a:t>
            </a:r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, </a:t>
            </a:r>
            <a:r>
              <a:rPr lang="ko-KR" altLang="en-US" sz="1600" b="1" dirty="0" err="1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이스터에그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 등을 공유하고자 생각하게 되었다</a:t>
            </a:r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. </a:t>
            </a:r>
          </a:p>
          <a:p>
            <a:endParaRPr lang="en-US" altLang="ko-KR" sz="16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이 수업을 통해 이와 관련된 </a:t>
            </a:r>
            <a:r>
              <a:rPr lang="ko-KR" altLang="en-US" sz="1600" b="1" dirty="0" err="1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블로그를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 제작해보았다</a:t>
            </a:r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.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8004844" y="3937620"/>
            <a:ext cx="648072" cy="648072"/>
          </a:xfrm>
          <a:prstGeom prst="roundRect">
            <a:avLst/>
          </a:prstGeom>
          <a:pattFill prst="solidDmnd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169086638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=""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 t="17938" b="13821"/>
          <a:stretch/>
        </p:blipFill>
        <p:spPr>
          <a:xfrm>
            <a:off x="141893" y="825500"/>
            <a:ext cx="8930261" cy="4064000"/>
          </a:xfrm>
          <a:prstGeom prst="rect">
            <a:avLst/>
          </a:prstGeom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"/>
            <a:ext cx="9144000" cy="57119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51520" y="913284"/>
            <a:ext cx="2052165" cy="56592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 algn="ctr">
              <a:lnSpc>
                <a:spcPts val="4000"/>
              </a:lnSpc>
            </a:pPr>
            <a:r>
              <a:rPr lang="en-US" altLang="ko-KR" sz="3200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2. </a:t>
            </a:r>
            <a:r>
              <a:rPr lang="ko-KR" altLang="en-US" sz="3200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개발목표</a:t>
            </a:r>
            <a:endParaRPr lang="en-US" altLang="ko-KR" sz="3200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902851" y="2143120"/>
            <a:ext cx="7241149" cy="2739211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r>
              <a:rPr lang="ko-KR" altLang="en-US" sz="20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이 </a:t>
            </a:r>
            <a:r>
              <a:rPr lang="ko-KR" altLang="en-US" sz="2000" b="1" dirty="0" err="1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블로그는</a:t>
            </a:r>
            <a:endParaRPr lang="en-US" altLang="ko-KR" sz="20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	</a:t>
            </a: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	</a:t>
            </a:r>
            <a:r>
              <a:rPr lang="ko-KR" altLang="en-US" sz="20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과거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 인상 깊게 보았던 영화</a:t>
            </a:r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, 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알려지지 않은 명작</a:t>
            </a:r>
            <a:endParaRPr lang="en-US" altLang="ko-KR" sz="16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	</a:t>
            </a:r>
            <a:r>
              <a:rPr lang="ko-KR" altLang="en-US" sz="20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현재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 상영하고 있는 영화</a:t>
            </a:r>
            <a:endParaRPr lang="en-US" altLang="ko-KR" sz="16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	</a:t>
            </a:r>
            <a:r>
              <a:rPr lang="ko-KR" altLang="en-US" sz="20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미래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 많은 사람들이 기대하고 있는 영화</a:t>
            </a:r>
            <a:endParaRPr lang="en-US" altLang="ko-KR" sz="16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	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영화의 </a:t>
            </a:r>
            <a:r>
              <a:rPr lang="ko-KR" altLang="en-US" sz="1600" b="1" dirty="0" err="1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명장면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 등을</a:t>
            </a:r>
            <a:endParaRPr lang="en-US" altLang="ko-KR" sz="16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	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영화를 즐겨보는 영화인들에게 </a:t>
            </a:r>
            <a:endParaRPr lang="en-US" altLang="ko-KR" sz="1600" b="1" dirty="0" smtClean="0">
              <a:solidFill>
                <a:schemeClr val="bg1"/>
              </a:solidFill>
              <a:latin typeface="한컴 윤체 L" pitchFamily="18" charset="-127"/>
              <a:ea typeface="한컴 윤체 L" pitchFamily="18" charset="-127"/>
            </a:endParaRPr>
          </a:p>
          <a:p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	</a:t>
            </a:r>
            <a:r>
              <a:rPr lang="ko-KR" altLang="en-US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이러한 정보들을 공유하는 것이 목표이다</a:t>
            </a:r>
            <a:r>
              <a:rPr lang="en-US" altLang="ko-KR" sz="1600" b="1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</a:rPr>
              <a:t>.</a:t>
            </a:r>
          </a:p>
          <a:p>
            <a:r>
              <a:rPr lang="en-US" altLang="ko-KR" sz="1400" b="1" dirty="0" smtClean="0">
                <a:solidFill>
                  <a:schemeClr val="bg1"/>
                </a:solidFill>
                <a:latin typeface="Moose" panose="02000603000000000000" pitchFamily="2" charset="0"/>
                <a:ea typeface="나눔스퀘어" panose="020B0600000101010101" pitchFamily="50" charset="-127"/>
              </a:rPr>
              <a:t>	</a:t>
            </a:r>
          </a:p>
          <a:p>
            <a:pPr algn="r"/>
            <a:endParaRPr lang="en-US" altLang="ko-KR" sz="1400" b="1" dirty="0" smtClean="0">
              <a:solidFill>
                <a:schemeClr val="bg1"/>
              </a:solidFill>
              <a:latin typeface="Moose" panose="02000603000000000000" pitchFamily="2" charset="0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14194289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무성영화에 대한 이미지 검색결과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="" xmlns:a14="http://schemas.microsoft.com/office/drawing/2010/main">
                  <a14:imgLayer r:embed="rId4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="" xmlns:a14="http://schemas.microsoft.com/office/drawing/2010/main" val="0"/>
              </a:ext>
            </a:extLst>
          </a:blip>
          <a:srcRect t="9258" b="9508"/>
          <a:stretch/>
        </p:blipFill>
        <p:spPr bwMode="auto">
          <a:xfrm>
            <a:off x="0" y="787400"/>
            <a:ext cx="9036496" cy="4127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그림 3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"/>
            <a:ext cx="9144000" cy="57119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3528" y="913284"/>
            <a:ext cx="2670924" cy="565924"/>
          </a:xfrm>
          <a:prstGeom prst="rect">
            <a:avLst/>
          </a:prstGeom>
          <a:noFill/>
          <a:scene3d>
            <a:camera prst="obliqueTopLeft"/>
            <a:lightRig rig="threePt" dir="t"/>
          </a:scene3d>
        </p:spPr>
        <p:txBody>
          <a:bodyPr wrap="none" rtlCol="0">
            <a:spAutoFit/>
            <a:scene3d>
              <a:camera prst="obliqueTopLeft"/>
              <a:lightRig rig="threePt" dir="t"/>
            </a:scene3d>
          </a:bodyPr>
          <a:lstStyle/>
          <a:p>
            <a:pPr>
              <a:lnSpc>
                <a:spcPts val="4000"/>
              </a:lnSpc>
            </a:pPr>
            <a:r>
              <a:rPr lang="en-US" altLang="ko-KR" sz="3200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3. </a:t>
            </a:r>
            <a:r>
              <a:rPr lang="ko-KR" altLang="en-US" sz="3200" dirty="0" err="1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블로그</a:t>
            </a:r>
            <a:r>
              <a:rPr lang="ko-KR" altLang="en-US" sz="3200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 구조</a:t>
            </a:r>
            <a:r>
              <a:rPr lang="en-US" altLang="ko-KR" sz="3200" dirty="0" smtClean="0">
                <a:solidFill>
                  <a:schemeClr val="bg1"/>
                </a:solidFill>
                <a:latin typeface="한컴 윤체 L" pitchFamily="18" charset="-127"/>
                <a:ea typeface="한컴 윤체 L" pitchFamily="18" charset="-127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2" name="모서리가 둥근 직사각형 1"/>
          <p:cNvSpPr/>
          <p:nvPr/>
        </p:nvSpPr>
        <p:spPr>
          <a:xfrm>
            <a:off x="7356772" y="3937620"/>
            <a:ext cx="648072" cy="648072"/>
          </a:xfrm>
          <a:prstGeom prst="roundRect">
            <a:avLst/>
          </a:prstGeom>
          <a:pattFill prst="pct75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8100392" y="3937620"/>
            <a:ext cx="648072" cy="648072"/>
          </a:xfrm>
          <a:prstGeom prst="roundRect">
            <a:avLst/>
          </a:prstGeom>
          <a:pattFill prst="ltDn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="" xmlns:p14="http://schemas.microsoft.com/office/powerpoint/2010/main" val="209766571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714360"/>
            <a:ext cx="9144000" cy="4114800"/>
          </a:xfrm>
          <a:prstGeom prst="rect">
            <a:avLst/>
          </a:prstGeom>
          <a:gradFill>
            <a:gsLst>
              <a:gs pos="0">
                <a:schemeClr val="bg1">
                  <a:lumMod val="0"/>
                  <a:alpha val="68000"/>
                </a:schemeClr>
              </a:gs>
              <a:gs pos="100000">
                <a:srgbClr val="EAEAEA">
                  <a:alpha val="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1952"/>
          </a:xfrm>
          <a:prstGeom prst="rect">
            <a:avLst/>
          </a:prstGeom>
        </p:spPr>
      </p:pic>
      <p:pic>
        <p:nvPicPr>
          <p:cNvPr id="1026" name="Picture 2" descr="C:\Users\Positive\Desktop\p1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3200400" y="-296863"/>
            <a:ext cx="12192000" cy="6858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86452460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714360"/>
            <a:ext cx="9144000" cy="4114800"/>
          </a:xfrm>
          <a:prstGeom prst="rect">
            <a:avLst/>
          </a:prstGeom>
          <a:gradFill>
            <a:gsLst>
              <a:gs pos="0">
                <a:schemeClr val="bg1">
                  <a:lumMod val="0"/>
                  <a:alpha val="68000"/>
                </a:schemeClr>
              </a:gs>
              <a:gs pos="100000">
                <a:srgbClr val="EAEAEA">
                  <a:alpha val="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1952"/>
          </a:xfrm>
          <a:prstGeom prst="rect">
            <a:avLst/>
          </a:prstGeom>
        </p:spPr>
      </p:pic>
      <p:pic>
        <p:nvPicPr>
          <p:cNvPr id="2050" name="Picture 2" descr="C:\Users\Positive\Desktop\p2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257300" y="-53340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86452460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714360"/>
            <a:ext cx="9144000" cy="4114800"/>
          </a:xfrm>
          <a:prstGeom prst="rect">
            <a:avLst/>
          </a:prstGeom>
          <a:gradFill>
            <a:gsLst>
              <a:gs pos="0">
                <a:schemeClr val="bg1">
                  <a:lumMod val="0"/>
                  <a:alpha val="68000"/>
                </a:schemeClr>
              </a:gs>
              <a:gs pos="100000">
                <a:srgbClr val="EAEAEA">
                  <a:alpha val="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1952"/>
          </a:xfrm>
          <a:prstGeom prst="rect">
            <a:avLst/>
          </a:prstGeom>
        </p:spPr>
      </p:pic>
      <p:pic>
        <p:nvPicPr>
          <p:cNvPr id="3074" name="Picture 2" descr="C:\Users\Positive\Desktop\p3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012825" y="-625475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86452460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714360"/>
            <a:ext cx="9144000" cy="4114800"/>
          </a:xfrm>
          <a:prstGeom prst="rect">
            <a:avLst/>
          </a:prstGeom>
          <a:gradFill>
            <a:gsLst>
              <a:gs pos="0">
                <a:schemeClr val="bg1">
                  <a:lumMod val="0"/>
                  <a:alpha val="68000"/>
                </a:schemeClr>
              </a:gs>
              <a:gs pos="100000">
                <a:srgbClr val="EAEAEA">
                  <a:alpha val="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1952"/>
          </a:xfrm>
          <a:prstGeom prst="rect">
            <a:avLst/>
          </a:prstGeom>
        </p:spPr>
      </p:pic>
      <p:pic>
        <p:nvPicPr>
          <p:cNvPr id="4098" name="Picture 2" descr="C:\Users\Positive\Desktop\p4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3032125" y="-884238"/>
            <a:ext cx="12192000" cy="68580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864524601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2300" advTm="3000">
        <p:push/>
      </p:transition>
    </mc:Choice>
    <mc:Fallback>
      <p:transition spd="slow" advTm="3000">
        <p:push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69</Words>
  <Application>Microsoft Office PowerPoint</Application>
  <PresentationFormat>화면 슬라이드 쇼(16:10)</PresentationFormat>
  <Paragraphs>31</Paragraphs>
  <Slides>12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HANS</dc:creator>
  <cp:lastModifiedBy>Windows 사용자</cp:lastModifiedBy>
  <cp:revision>45</cp:revision>
  <dcterms:created xsi:type="dcterms:W3CDTF">2017-10-30T03:33:03Z</dcterms:created>
  <dcterms:modified xsi:type="dcterms:W3CDTF">2019-12-18T05:10:06Z</dcterms:modified>
</cp:coreProperties>
</file>

<file path=docProps/thumbnail.jpeg>
</file>